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</p:sldIdLst>
  <p:sldSz cx="12192000" cy="6858000"/>
  <p:notesSz cx="6858000" cy="9144000"/>
  <p:photoAlbum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48" d="100"/>
          <a:sy n="48" d="100"/>
        </p:scale>
        <p:origin x="470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ACDA83-F7A3-4A94-ABCA-DA4B06D6A0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03F55E1-C8D7-4DC8-805C-533E372C80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27707D-0E33-4BB8-95C4-E580E0ED96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5756CD-94B4-4100-988D-9577167CEB38}" type="datetimeFigureOut">
              <a:rPr lang="en-US" smtClean="0"/>
              <a:t>7/23/2022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315E25-6F32-419F-ADBD-C8E7ECDEA9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D35FF0-B9FF-4AF4-B5B1-FCE62C2BF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E8E310-7F92-456E-9A50-D2E086FA7B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3819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540FB6-884E-4A92-B9C3-BABF5FB617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A659C36-B4D8-48D9-A339-F1F94733A7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AB49DA-E0E9-46C0-9308-8E00B4D327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5756CD-94B4-4100-988D-9577167CEB38}" type="datetimeFigureOut">
              <a:rPr lang="en-US" smtClean="0"/>
              <a:t>7/23/2022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AF68D5-57D7-4820-A74A-102DE5DD5B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6AA7E0-4EA9-4496-9771-99142E005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E8E310-7F92-456E-9A50-D2E086FA7B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34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590B4B1-E404-4B69-81F8-9414B25ED3A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F841EC3-6B37-446C-9A2B-034984361B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120B24-0858-4623-B6CA-F72401901B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5756CD-94B4-4100-988D-9577167CEB38}" type="datetimeFigureOut">
              <a:rPr lang="en-US" smtClean="0"/>
              <a:t>7/23/2022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2341CE-FE4C-4A6B-A3DF-08CBE142EC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4D31D-080D-45F6-982F-55E62F6F3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E8E310-7F92-456E-9A50-D2E086FA7B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9388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B7BE7A-4822-4A47-AE86-EA9A18C8E7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9130C2-88AB-46C4-B196-BA59E51E4D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BF6EBA-700B-4F13-B63A-4D20FC60A0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5756CD-94B4-4100-988D-9577167CEB38}" type="datetimeFigureOut">
              <a:rPr lang="en-US" smtClean="0"/>
              <a:t>7/23/2022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09814D-DFEE-444C-BF1E-9BF4743C79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E56645-0C3E-41EF-9F17-B4771D847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E8E310-7F92-456E-9A50-D2E086FA7B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8622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58BEBB-D1E6-4D31-9734-547B748D55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0B5202-930D-4731-A626-AE60592BCD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F88C1F-4213-44EC-92A7-CA07E69AD5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5756CD-94B4-4100-988D-9577167CEB38}" type="datetimeFigureOut">
              <a:rPr lang="en-US" smtClean="0"/>
              <a:t>7/23/2022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BAF535-E56C-4C77-9482-27E6D34816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5B8FFC-3826-4D96-B1A4-C548C5A531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E8E310-7F92-456E-9A50-D2E086FA7B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0307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3A3E2-6796-44A3-A648-1E6269362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1103CD-4A61-4E62-816A-785EBBD3C6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834440-74FF-4C67-8791-238C213E1C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16CFB7-4654-4AE7-96B0-A10E4689FF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5756CD-94B4-4100-988D-9577167CEB38}" type="datetimeFigureOut">
              <a:rPr lang="en-US" smtClean="0"/>
              <a:t>7/23/2022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68C718-2F21-4202-8BA3-ED33761CEB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28377E-6D5A-4A1C-95AC-BDB2313C7E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E8E310-7F92-456E-9A50-D2E086FA7B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6140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ED2421-0E00-413C-8BDD-DCD2095466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3FC675-8E70-491E-B697-8AEB1D6FC9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3A0D1B-8280-48C4-AB4F-BE91A6DC29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04A2BA6-B14C-4CF9-8F6E-833326EDF0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5582CBD-22BF-4C0A-8BEF-55023AC1403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468F8A2-3DA9-4638-85FD-80DAE13680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5756CD-94B4-4100-988D-9577167CEB38}" type="datetimeFigureOut">
              <a:rPr lang="en-US" smtClean="0"/>
              <a:t>7/23/2022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ADEAD1A-009F-473F-97C4-FD8DFF285A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C9961FF-E6EA-45E5-AB92-F1C9380DE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E8E310-7F92-456E-9A50-D2E086FA7B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7039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4E6055-E93F-4342-AF09-F1F84C94D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DC93AC-658A-47F5-927F-E387A7DE95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5756CD-94B4-4100-988D-9577167CEB38}" type="datetimeFigureOut">
              <a:rPr lang="en-US" smtClean="0"/>
              <a:t>7/23/2022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B3DF62-5560-4951-8224-10A332ACF4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175CA7-8B0D-47DD-88BB-47FF4B546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E8E310-7F92-456E-9A50-D2E086FA7B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180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2B301F0-145A-422C-8F88-9C5A2CFF85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5756CD-94B4-4100-988D-9577167CEB38}" type="datetimeFigureOut">
              <a:rPr lang="en-US" smtClean="0"/>
              <a:t>7/23/2022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175F520-02D4-4D83-8524-26DF29627F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E6FE33-58A3-46B8-B98A-6F536471F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E8E310-7F92-456E-9A50-D2E086FA7B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957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4CA498-AE97-4B0A-B7C8-241635835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91B350-9A8E-494F-AC60-3DA6EBA4DB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4F2FBF-70D6-4ED5-9731-0AB22BF473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E87212-BF59-4486-BD0F-501FAD5939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5756CD-94B4-4100-988D-9577167CEB38}" type="datetimeFigureOut">
              <a:rPr lang="en-US" smtClean="0"/>
              <a:t>7/23/2022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4DF77D-9041-4A86-BF9E-2304FA65A2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9D4A28-D144-4309-A4A9-050AA85519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E8E310-7F92-456E-9A50-D2E086FA7B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598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3ABB03-8EF8-4C96-BDE9-941263A69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F0AC9DD-6F3F-4976-AE84-931E24EB92F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C7EC58-A6C3-46C7-9593-1769AE7B98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7E3507-7604-49F0-9DFC-D7AFAA0546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5756CD-94B4-4100-988D-9577167CEB38}" type="datetimeFigureOut">
              <a:rPr lang="en-US" smtClean="0"/>
              <a:t>7/23/2022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585F77-0A5A-4823-BC24-CFE4E220C3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160736-7F71-460B-A2DD-3A2ECB973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E8E310-7F92-456E-9A50-D2E086FA7B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5051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96A1CBB-1BD5-455A-AF48-1681CFDF1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2307B7-3AD5-4A3F-A819-D4437B14B9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B15A4A-5FB7-47F6-99DF-9772B9195F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5756CD-94B4-4100-988D-9577167CEB38}" type="datetimeFigureOut">
              <a:rPr lang="en-US" smtClean="0"/>
              <a:t>7/23/2022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811EF1-EB2D-4B42-9B4F-DA0DB01D90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ABDDBC-836B-4AA5-88E6-F7A2240FBF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E8E310-7F92-456E-9A50-D2E086FA7B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21410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1CDB98-2E21-478F-82C2-0E16D584E8B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Photo Album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CE2195-090D-49A5-8AAF-44B68A57DC3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by Dpu Barman</a:t>
            </a:r>
          </a:p>
        </p:txBody>
      </p:sp>
    </p:spTree>
    <p:extLst>
      <p:ext uri="{BB962C8B-B14F-4D97-AF65-F5344CB8AC3E}">
        <p14:creationId xmlns:p14="http://schemas.microsoft.com/office/powerpoint/2010/main" val="13200292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- Aggregate Functions.mp4_20220606_185712.966">
            <a:extLst>
              <a:ext uri="{FF2B5EF4-FFF2-40B4-BE49-F238E27FC236}">
                <a16:creationId xmlns:a16="http://schemas.microsoft.com/office/drawing/2014/main" id="{4D5F7110-682F-48A6-8DE6-09EF3E4F208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1502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- Aggregate Functions.mp4_20220606_185811.481">
            <a:extLst>
              <a:ext uri="{FF2B5EF4-FFF2-40B4-BE49-F238E27FC236}">
                <a16:creationId xmlns:a16="http://schemas.microsoft.com/office/drawing/2014/main" id="{F138DCAF-CBBD-407C-BB3A-93081D595E7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6547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- Aggregate Functions.mp4_20220606_185829.254">
            <a:extLst>
              <a:ext uri="{FF2B5EF4-FFF2-40B4-BE49-F238E27FC236}">
                <a16:creationId xmlns:a16="http://schemas.microsoft.com/office/drawing/2014/main" id="{C97763BC-2904-4124-9D55-5E77A8E0705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7744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- Aggregate Functions.mp4_20220606_185835.880">
            <a:extLst>
              <a:ext uri="{FF2B5EF4-FFF2-40B4-BE49-F238E27FC236}">
                <a16:creationId xmlns:a16="http://schemas.microsoft.com/office/drawing/2014/main" id="{482EAFAB-D6D8-47B3-90E2-DFCD11A7934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2683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- Aggregate Functions.mp4_20220606_185923.587">
            <a:extLst>
              <a:ext uri="{FF2B5EF4-FFF2-40B4-BE49-F238E27FC236}">
                <a16:creationId xmlns:a16="http://schemas.microsoft.com/office/drawing/2014/main" id="{1E43DE87-1C05-46CE-85DE-CB53976DB2C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0359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- Aggregate Functions.mp4_20220606_185932.536">
            <a:extLst>
              <a:ext uri="{FF2B5EF4-FFF2-40B4-BE49-F238E27FC236}">
                <a16:creationId xmlns:a16="http://schemas.microsoft.com/office/drawing/2014/main" id="{34DD9853-B351-42C6-853D-A22360B8DBA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1342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- Aggregate Functions.mp4_20220606_190004.612">
            <a:extLst>
              <a:ext uri="{FF2B5EF4-FFF2-40B4-BE49-F238E27FC236}">
                <a16:creationId xmlns:a16="http://schemas.microsoft.com/office/drawing/2014/main" id="{945FE5F9-AFC5-469D-876B-A1FC144F4FF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2191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- Aggregate Functions.mp4_20220606_190021.854">
            <a:extLst>
              <a:ext uri="{FF2B5EF4-FFF2-40B4-BE49-F238E27FC236}">
                <a16:creationId xmlns:a16="http://schemas.microsoft.com/office/drawing/2014/main" id="{8A0B8198-B1AF-467A-BE84-8F823450E03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9694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- Aggregate Functions.mp4_20220606_193813.522">
            <a:extLst>
              <a:ext uri="{FF2B5EF4-FFF2-40B4-BE49-F238E27FC236}">
                <a16:creationId xmlns:a16="http://schemas.microsoft.com/office/drawing/2014/main" id="{F10367B6-E219-4D6E-989D-D297C848CC6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318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- Aggregate Functions.mp4_20220606_194002.711">
            <a:extLst>
              <a:ext uri="{FF2B5EF4-FFF2-40B4-BE49-F238E27FC236}">
                <a16:creationId xmlns:a16="http://schemas.microsoft.com/office/drawing/2014/main" id="{7EE28B0C-B13B-4F4C-AB8E-40994D646C6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1578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- Aggregate Functions.mp4_20220602_204540.603">
            <a:extLst>
              <a:ext uri="{FF2B5EF4-FFF2-40B4-BE49-F238E27FC236}">
                <a16:creationId xmlns:a16="http://schemas.microsoft.com/office/drawing/2014/main" id="{0742AC2B-61E0-4951-B08B-6B17D98044B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4795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- Aggregate Functions.mp4_20220606_194056.763">
            <a:extLst>
              <a:ext uri="{FF2B5EF4-FFF2-40B4-BE49-F238E27FC236}">
                <a16:creationId xmlns:a16="http://schemas.microsoft.com/office/drawing/2014/main" id="{89DABC24-ED1A-4D5D-831B-187214E03D9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3330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- The GROUP BY Clause.mp4_20220606_194122.625">
            <a:extLst>
              <a:ext uri="{FF2B5EF4-FFF2-40B4-BE49-F238E27FC236}">
                <a16:creationId xmlns:a16="http://schemas.microsoft.com/office/drawing/2014/main" id="{DE30E2E3-3398-47C2-93FF-8A525759A89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7760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- The GROUP BY Clause.mp4_20220606_195857.302">
            <a:extLst>
              <a:ext uri="{FF2B5EF4-FFF2-40B4-BE49-F238E27FC236}">
                <a16:creationId xmlns:a16="http://schemas.microsoft.com/office/drawing/2014/main" id="{8745CE2A-D82F-4A1C-A824-7B42B756DBF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5433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- The GROUP BY Clause.mp4_20220606_195905.490">
            <a:extLst>
              <a:ext uri="{FF2B5EF4-FFF2-40B4-BE49-F238E27FC236}">
                <a16:creationId xmlns:a16="http://schemas.microsoft.com/office/drawing/2014/main" id="{ECA92FAF-75DA-4C7C-81D8-1D7FC48F9BC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9520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- The GROUP BY Clause.mp4_20220606_195925.186">
            <a:extLst>
              <a:ext uri="{FF2B5EF4-FFF2-40B4-BE49-F238E27FC236}">
                <a16:creationId xmlns:a16="http://schemas.microsoft.com/office/drawing/2014/main" id="{DE0AE2EE-D47E-47DF-9EE6-CB3D047022D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3705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- The GROUP BY Clause.mp4_20220606_200009.318">
            <a:extLst>
              <a:ext uri="{FF2B5EF4-FFF2-40B4-BE49-F238E27FC236}">
                <a16:creationId xmlns:a16="http://schemas.microsoft.com/office/drawing/2014/main" id="{7D8F313E-2862-4905-8DB8-574886658C1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522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- The GROUP BY Clause.mp4_20220606_200018.761">
            <a:extLst>
              <a:ext uri="{FF2B5EF4-FFF2-40B4-BE49-F238E27FC236}">
                <a16:creationId xmlns:a16="http://schemas.microsoft.com/office/drawing/2014/main" id="{AAE91A12-A7A5-44EB-B79B-C6FDE443013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47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- The GROUP BY Clause.mp4_20220606_200218.064">
            <a:extLst>
              <a:ext uri="{FF2B5EF4-FFF2-40B4-BE49-F238E27FC236}">
                <a16:creationId xmlns:a16="http://schemas.microsoft.com/office/drawing/2014/main" id="{79A8A1B0-0146-4E5B-9641-DABB8675DB6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6768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- The GROUP BY Clause.mp4_20220606_200243.623">
            <a:extLst>
              <a:ext uri="{FF2B5EF4-FFF2-40B4-BE49-F238E27FC236}">
                <a16:creationId xmlns:a16="http://schemas.microsoft.com/office/drawing/2014/main" id="{5DCBE320-AEA8-4B27-9CD3-9430B877E69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4838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- The GROUP BY Clause.mp4_20220606_200254.759">
            <a:extLst>
              <a:ext uri="{FF2B5EF4-FFF2-40B4-BE49-F238E27FC236}">
                <a16:creationId xmlns:a16="http://schemas.microsoft.com/office/drawing/2014/main" id="{38431890-59FC-458E-9B1B-8545105DC99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8552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- Aggregate Functions.mp4_20220606_185356.539">
            <a:extLst>
              <a:ext uri="{FF2B5EF4-FFF2-40B4-BE49-F238E27FC236}">
                <a16:creationId xmlns:a16="http://schemas.microsoft.com/office/drawing/2014/main" id="{DE1D5362-6038-41FB-AC47-16C546CC65D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4061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- The GROUP BY Clause.mp4_20220606_200300.501">
            <a:extLst>
              <a:ext uri="{FF2B5EF4-FFF2-40B4-BE49-F238E27FC236}">
                <a16:creationId xmlns:a16="http://schemas.microsoft.com/office/drawing/2014/main" id="{D68875CC-A5EB-4DB6-BAF0-8F4B1063406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5833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- The GROUP BY Clause.mp4_20220606_200303.463">
            <a:extLst>
              <a:ext uri="{FF2B5EF4-FFF2-40B4-BE49-F238E27FC236}">
                <a16:creationId xmlns:a16="http://schemas.microsoft.com/office/drawing/2014/main" id="{F0171535-459A-4BFD-9AB1-18371E4B4E3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6282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- The GROUP BY Clause.mp4_20220606_200348.543">
            <a:extLst>
              <a:ext uri="{FF2B5EF4-FFF2-40B4-BE49-F238E27FC236}">
                <a16:creationId xmlns:a16="http://schemas.microsoft.com/office/drawing/2014/main" id="{4949F014-3125-442F-ABD0-53E13965D1B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3374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- The GROUP BY Clause.mp4_20220606_201633.240">
            <a:extLst>
              <a:ext uri="{FF2B5EF4-FFF2-40B4-BE49-F238E27FC236}">
                <a16:creationId xmlns:a16="http://schemas.microsoft.com/office/drawing/2014/main" id="{C9A3B70B-42F3-47D0-8F11-406B1692621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2645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- The GROUP BY Clause.mp4_20220606_201640.307">
            <a:extLst>
              <a:ext uri="{FF2B5EF4-FFF2-40B4-BE49-F238E27FC236}">
                <a16:creationId xmlns:a16="http://schemas.microsoft.com/office/drawing/2014/main" id="{C41441EC-1240-4660-8BDC-DBB0C50F7F3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9211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3- The HAVING Clause.mp4_20220606_203537.820">
            <a:extLst>
              <a:ext uri="{FF2B5EF4-FFF2-40B4-BE49-F238E27FC236}">
                <a16:creationId xmlns:a16="http://schemas.microsoft.com/office/drawing/2014/main" id="{64BE9CB1-7FD2-4026-8D59-E68C8FD5D36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5758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3- The HAVING Clause.mp4_20220606_203731.862">
            <a:extLst>
              <a:ext uri="{FF2B5EF4-FFF2-40B4-BE49-F238E27FC236}">
                <a16:creationId xmlns:a16="http://schemas.microsoft.com/office/drawing/2014/main" id="{2CCF169B-48C3-4CFA-B299-DBB59640909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33644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3- The HAVING Clause.mp4_20220606_203748.031">
            <a:extLst>
              <a:ext uri="{FF2B5EF4-FFF2-40B4-BE49-F238E27FC236}">
                <a16:creationId xmlns:a16="http://schemas.microsoft.com/office/drawing/2014/main" id="{C5854DC0-5871-4060-A898-AFB602A22DB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92630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3- The HAVING Clause.mp4_20220606_203820.079">
            <a:extLst>
              <a:ext uri="{FF2B5EF4-FFF2-40B4-BE49-F238E27FC236}">
                <a16:creationId xmlns:a16="http://schemas.microsoft.com/office/drawing/2014/main" id="{3B30F214-E01A-41C8-B0DE-14FCC95E468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60538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3- The HAVING Clause.mp4_20220606_203852.221">
            <a:extLst>
              <a:ext uri="{FF2B5EF4-FFF2-40B4-BE49-F238E27FC236}">
                <a16:creationId xmlns:a16="http://schemas.microsoft.com/office/drawing/2014/main" id="{10C5C29A-6A96-4282-A26F-10173797A75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0241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- Aggregate Functions.mp4_20220606_185412.214">
            <a:extLst>
              <a:ext uri="{FF2B5EF4-FFF2-40B4-BE49-F238E27FC236}">
                <a16:creationId xmlns:a16="http://schemas.microsoft.com/office/drawing/2014/main" id="{9784D884-24EA-43D9-90A7-30C12A853D8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1526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3- The HAVING Clause.mp4_20220606_204042.811">
            <a:extLst>
              <a:ext uri="{FF2B5EF4-FFF2-40B4-BE49-F238E27FC236}">
                <a16:creationId xmlns:a16="http://schemas.microsoft.com/office/drawing/2014/main" id="{A6F81D28-8FB0-466C-91D5-62C5435697E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62100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3- The HAVING Clause.mp4_20220606_205730.090">
            <a:extLst>
              <a:ext uri="{FF2B5EF4-FFF2-40B4-BE49-F238E27FC236}">
                <a16:creationId xmlns:a16="http://schemas.microsoft.com/office/drawing/2014/main" id="{833DD49F-CC32-41BE-8743-F567701B4E8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95397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3- The HAVING Clause.mp4_20220606_211113.244">
            <a:extLst>
              <a:ext uri="{FF2B5EF4-FFF2-40B4-BE49-F238E27FC236}">
                <a16:creationId xmlns:a16="http://schemas.microsoft.com/office/drawing/2014/main" id="{0D608159-B600-4D1A-BD24-CF0FD4AC284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15989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3- The HAVING Clause.mp4_20220606_211143.018">
            <a:extLst>
              <a:ext uri="{FF2B5EF4-FFF2-40B4-BE49-F238E27FC236}">
                <a16:creationId xmlns:a16="http://schemas.microsoft.com/office/drawing/2014/main" id="{2473692A-D092-45DE-B2F4-67E3C2C51B7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28542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4- The ROLLUP Operator.mp4_20220606_211425.314">
            <a:extLst>
              <a:ext uri="{FF2B5EF4-FFF2-40B4-BE49-F238E27FC236}">
                <a16:creationId xmlns:a16="http://schemas.microsoft.com/office/drawing/2014/main" id="{7AC0B5FC-6D2F-4208-B668-ABCB0016754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14301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4- The ROLLUP Operator.mp4_20220606_211448.097">
            <a:extLst>
              <a:ext uri="{FF2B5EF4-FFF2-40B4-BE49-F238E27FC236}">
                <a16:creationId xmlns:a16="http://schemas.microsoft.com/office/drawing/2014/main" id="{7BA83A58-A6BE-4DB8-A88F-DA96D25AB24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08529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4- The ROLLUP Operator.mp4_20220606_211451.643">
            <a:extLst>
              <a:ext uri="{FF2B5EF4-FFF2-40B4-BE49-F238E27FC236}">
                <a16:creationId xmlns:a16="http://schemas.microsoft.com/office/drawing/2014/main" id="{FE829BC1-7427-4811-B0F7-6F53C47926C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17518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4- The ROLLUP Operator.mp4_20220606_211547.520">
            <a:extLst>
              <a:ext uri="{FF2B5EF4-FFF2-40B4-BE49-F238E27FC236}">
                <a16:creationId xmlns:a16="http://schemas.microsoft.com/office/drawing/2014/main" id="{7999A9C9-BCF6-4AB0-89EA-C20F2346B80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31699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4- The ROLLUP Operator.mp4_20220606_211610.891">
            <a:extLst>
              <a:ext uri="{FF2B5EF4-FFF2-40B4-BE49-F238E27FC236}">
                <a16:creationId xmlns:a16="http://schemas.microsoft.com/office/drawing/2014/main" id="{41FB2A7A-FA06-4B16-8968-FB8D3D778F1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63774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4- The ROLLUP Operator.mp4_20220606_211632.140">
            <a:extLst>
              <a:ext uri="{FF2B5EF4-FFF2-40B4-BE49-F238E27FC236}">
                <a16:creationId xmlns:a16="http://schemas.microsoft.com/office/drawing/2014/main" id="{80ED8140-C085-4FDF-81DC-EB7CF52C423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880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- Aggregate Functions.mp4_20220606_185427.842">
            <a:extLst>
              <a:ext uri="{FF2B5EF4-FFF2-40B4-BE49-F238E27FC236}">
                <a16:creationId xmlns:a16="http://schemas.microsoft.com/office/drawing/2014/main" id="{261BD834-5848-44F3-87C9-F20771546A3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66483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4- The ROLLUP Operator.mp4_20220606_211736.658">
            <a:extLst>
              <a:ext uri="{FF2B5EF4-FFF2-40B4-BE49-F238E27FC236}">
                <a16:creationId xmlns:a16="http://schemas.microsoft.com/office/drawing/2014/main" id="{EC9A4C1D-0E9E-4013-8BEE-E378E5540E5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40097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4- The ROLLUP Operator.mp4_20220606_213304.951">
            <a:extLst>
              <a:ext uri="{FF2B5EF4-FFF2-40B4-BE49-F238E27FC236}">
                <a16:creationId xmlns:a16="http://schemas.microsoft.com/office/drawing/2014/main" id="{8C11EEDB-1C5A-466B-8FAD-C0C512B8B11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5381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- Aggregate Functions.mp4_20220606_185444.826">
            <a:extLst>
              <a:ext uri="{FF2B5EF4-FFF2-40B4-BE49-F238E27FC236}">
                <a16:creationId xmlns:a16="http://schemas.microsoft.com/office/drawing/2014/main" id="{B764D1FB-7E9B-45FC-B521-22A2956055E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7885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- Aggregate Functions.mp4_20220606_185507.980">
            <a:extLst>
              <a:ext uri="{FF2B5EF4-FFF2-40B4-BE49-F238E27FC236}">
                <a16:creationId xmlns:a16="http://schemas.microsoft.com/office/drawing/2014/main" id="{B7EDB10E-8256-4446-BED0-86C2812360F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9624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- Aggregate Functions.mp4_20220606_185536.386">
            <a:extLst>
              <a:ext uri="{FF2B5EF4-FFF2-40B4-BE49-F238E27FC236}">
                <a16:creationId xmlns:a16="http://schemas.microsoft.com/office/drawing/2014/main" id="{DD3C6563-3D76-47C5-A022-019C0C6B74E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1546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- Aggregate Functions.mp4_20220606_185623.116">
            <a:extLst>
              <a:ext uri="{FF2B5EF4-FFF2-40B4-BE49-F238E27FC236}">
                <a16:creationId xmlns:a16="http://schemas.microsoft.com/office/drawing/2014/main" id="{B69B77AD-86C9-44AC-80BE-67B74D5B423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527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</Words>
  <Application>Microsoft Office PowerPoint</Application>
  <PresentationFormat>Widescreen</PresentationFormat>
  <Paragraphs>2</Paragraphs>
  <Slides>51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5" baseType="lpstr">
      <vt:lpstr>Arial</vt:lpstr>
      <vt:lpstr>Calibri</vt:lpstr>
      <vt:lpstr>Calibri Light</vt:lpstr>
      <vt:lpstr>Office Theme</vt:lpstr>
      <vt:lpstr>Photo Album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Photo Album</dc:title>
  <dc:creator>Dpu Barman</dc:creator>
  <cp:lastModifiedBy>Dpu Barman</cp:lastModifiedBy>
  <cp:revision>1</cp:revision>
  <dcterms:created xsi:type="dcterms:W3CDTF">2022-07-23T15:49:14Z</dcterms:created>
  <dcterms:modified xsi:type="dcterms:W3CDTF">2022-07-23T15:49:31Z</dcterms:modified>
</cp:coreProperties>
</file>